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61" r:id="rId5"/>
    <p:sldId id="262" r:id="rId6"/>
    <p:sldId id="263" r:id="rId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9" autoAdjust="0"/>
    <p:restoredTop sz="94660"/>
  </p:normalViewPr>
  <p:slideViewPr>
    <p:cSldViewPr snapToGrid="0">
      <p:cViewPr varScale="1">
        <p:scale>
          <a:sx n="89" d="100"/>
          <a:sy n="89" d="100"/>
        </p:scale>
        <p:origin x="16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498F8C-4CD4-4EC4-93D7-E90B2BC3F5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43508FA-1B6D-4A3C-B97E-7AD067E550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DA50943-DEB8-47A8-8E7B-9295E12C8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30DEA-D7E4-41C7-BF2B-84A006C083EE}" type="datetimeFigureOut">
              <a:rPr lang="fr-FR" smtClean="0"/>
              <a:t>23/04/2022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F663CB3-6D75-42A6-960C-3141E41CA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C66FD94-6B95-406F-BF55-90A75F30D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280CA-9FB4-44E1-9718-2599C28598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0141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5918FB-1E70-4BB9-B067-FBC5704D0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98D8F61-0F4E-4EB9-99CA-83A3D46737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2B54E84-1FE1-4E13-8B23-BD2B21306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30DEA-D7E4-41C7-BF2B-84A006C083EE}" type="datetimeFigureOut">
              <a:rPr lang="fr-FR" smtClean="0"/>
              <a:t>23/04/2022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DE099D5-F651-4DA2-85D7-E58EA7E56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7C66B0F-9277-4964-B24D-FCF739D7D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280CA-9FB4-44E1-9718-2599C28598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6070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E12A29E-6CD4-4C41-ADA4-459150C070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C7B466E-CEC7-4B36-A1CB-1F69436120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76F7839-D445-4F94-9818-94B22FEC3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30DEA-D7E4-41C7-BF2B-84A006C083EE}" type="datetimeFigureOut">
              <a:rPr lang="fr-FR" smtClean="0"/>
              <a:t>23/04/2022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5DFD5E5-E090-4E19-9595-A556A0633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A2347DB-2EC0-462E-A61C-5C8B34EFD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280CA-9FB4-44E1-9718-2599C28598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4012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7EC17A-F574-45AB-9B74-C906D1707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7B01CD3-FD7A-4ACC-83E6-9E789DA773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F9D288B-AD08-403D-9F7E-20F2ED514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30DEA-D7E4-41C7-BF2B-84A006C083EE}" type="datetimeFigureOut">
              <a:rPr lang="fr-FR" smtClean="0"/>
              <a:t>23/04/2022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F527F84-E59F-456B-AF07-96480146C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AD20A8A-CCEA-4E0F-87F4-C8402F421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280CA-9FB4-44E1-9718-2599C28598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6431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7471E1-0C32-4896-8C96-F283F1541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0607F8B-8BED-4CFE-B475-5426D67B41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2E881E5-B79C-4937-A4E7-614E65D79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30DEA-D7E4-41C7-BF2B-84A006C083EE}" type="datetimeFigureOut">
              <a:rPr lang="fr-FR" smtClean="0"/>
              <a:t>23/04/2022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69434FD-80CF-4796-8510-F9F24FB3B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FD394A-C03F-400A-9A7F-6CA500D52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280CA-9FB4-44E1-9718-2599C28598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4762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2F46B2-FA31-46D9-A698-CADAC3F36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AC2B29E-B520-4832-B839-5A9C46A35A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9B45A48-9CF0-480A-B490-F7A5E8ABD4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F766CCF-9930-424A-85E6-C3168E7C8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30DEA-D7E4-41C7-BF2B-84A006C083EE}" type="datetimeFigureOut">
              <a:rPr lang="fr-FR" smtClean="0"/>
              <a:t>23/04/2022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E5F9376-55E9-414B-9F6C-677F6E1B5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2D26189-7F42-4A5D-B156-FCCF08CA6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280CA-9FB4-44E1-9718-2599C28598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3900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0A5AD2-8A20-483A-8542-DE1AA790F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D67BDF6-B35F-4365-96A6-9BC7CF9F0D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5A23B69-90CE-488E-B4D0-81BB22385A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89F3A62-0194-4D79-9A16-7D78554305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FCCC1EA-41F8-4CD4-BD71-E5DB6A7F97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0FD1BD0-E812-46F2-8480-8EA29DCC5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30DEA-D7E4-41C7-BF2B-84A006C083EE}" type="datetimeFigureOut">
              <a:rPr lang="fr-FR" smtClean="0"/>
              <a:t>23/04/2022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5D7ECB4-80EC-42A0-A032-CF37BA577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6B2BA6D-5A4E-4620-A812-E622E5197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280CA-9FB4-44E1-9718-2599C28598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5514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9492B4-603F-4F8E-9B08-71E4666BB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ED02BCF-D524-497E-8058-0F2E0A0D0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30DEA-D7E4-41C7-BF2B-84A006C083EE}" type="datetimeFigureOut">
              <a:rPr lang="fr-FR" smtClean="0"/>
              <a:t>23/04/2022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6C2B395-EC7A-4BDB-B242-E48EEFDD7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A9DEDD4-D487-422A-A901-9CFE648F2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280CA-9FB4-44E1-9718-2599C28598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5730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06D9C9A-0A7B-4D29-9076-CDF8235D8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30DEA-D7E4-41C7-BF2B-84A006C083EE}" type="datetimeFigureOut">
              <a:rPr lang="fr-FR" smtClean="0"/>
              <a:t>23/04/2022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3B18547-3ED7-4C2A-84CD-E930001A2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1AFA2C9-9A42-4953-821B-E31606159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280CA-9FB4-44E1-9718-2599C28598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9804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419078-365D-4C4C-9E48-F998A0319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1E833D5-0D70-461A-8281-F0ADC521BB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DD9CF0D-362C-4D12-BF19-E93096D991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37AAF12-5953-4BAD-8786-9F7FF148A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30DEA-D7E4-41C7-BF2B-84A006C083EE}" type="datetimeFigureOut">
              <a:rPr lang="fr-FR" smtClean="0"/>
              <a:t>23/04/2022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905133C-A53D-4C33-8E4A-AD6268D10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477AAE0-0444-488A-B46C-8101152E6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280CA-9FB4-44E1-9718-2599C28598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3087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E3B767-4417-43BC-BF98-7989BF40B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46DAB1C-25A1-443E-AB0D-FE610C910C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E9432C1-1BFA-436B-9E49-A9BEF471D2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1CE1881-6E49-4D9A-B5A0-997EB49E9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30DEA-D7E4-41C7-BF2B-84A006C083EE}" type="datetimeFigureOut">
              <a:rPr lang="fr-FR" smtClean="0"/>
              <a:t>23/04/2022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4D608BF-0249-45F0-80CE-794A94A0A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597529B-CEA3-47F4-9E29-4E052B368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280CA-9FB4-44E1-9718-2599C28598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4622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34D526C-4A19-4527-86ED-092449F01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D6428D9-9758-4C5D-A9C8-93E8CE6AF8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6D37F2A-A66A-462D-84E2-75B7FA2D5F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C30DEA-D7E4-41C7-BF2B-84A006C083EE}" type="datetimeFigureOut">
              <a:rPr lang="fr-FR" smtClean="0"/>
              <a:t>23/04/2022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3A19254-B1A5-4A50-AEEC-8E271E9B1D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33C51F2-C2FA-4171-AC23-82B18EC6ED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6280CA-9FB4-44E1-9718-2599C28598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6442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37F52DE-A5C8-43D2-8994-734EEA7E25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594" y="0"/>
            <a:ext cx="53648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546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extérieur, ciel, gens, tente&#10;&#10;Description générée automatiquement">
            <a:extLst>
              <a:ext uri="{FF2B5EF4-FFF2-40B4-BE49-F238E27FC236}">
                <a16:creationId xmlns:a16="http://schemas.microsoft.com/office/drawing/2014/main" id="{A708F4D9-B08B-4E03-B215-AFBD515157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38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ersonne, gens, foule&#10;&#10;Description générée automatiquement">
            <a:extLst>
              <a:ext uri="{FF2B5EF4-FFF2-40B4-BE49-F238E27FC236}">
                <a16:creationId xmlns:a16="http://schemas.microsoft.com/office/drawing/2014/main" id="{4F784F02-1AC6-4641-8AF1-49C92FB44D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2571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rsonne, groupe&#10;&#10;Description générée automatiquement">
            <a:extLst>
              <a:ext uri="{FF2B5EF4-FFF2-40B4-BE49-F238E27FC236}">
                <a16:creationId xmlns:a16="http://schemas.microsoft.com/office/drawing/2014/main" id="{C720238A-0548-4F9F-B80F-BCF9752999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941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personne, gens, marché&#10;&#10;Description générée automatiquement">
            <a:extLst>
              <a:ext uri="{FF2B5EF4-FFF2-40B4-BE49-F238E27FC236}">
                <a16:creationId xmlns:a16="http://schemas.microsoft.com/office/drawing/2014/main" id="{F1365A9E-4799-4991-B930-82726564CC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2452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rsonne, gens, groupe, plusieurs&#10;&#10;Description générée automatiquement">
            <a:extLst>
              <a:ext uri="{FF2B5EF4-FFF2-40B4-BE49-F238E27FC236}">
                <a16:creationId xmlns:a16="http://schemas.microsoft.com/office/drawing/2014/main" id="{BF9D925D-F4C3-4679-88BE-D842EEA9B0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25101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0</Words>
  <Application>Microsoft Office PowerPoint</Application>
  <PresentationFormat>Grand écran</PresentationFormat>
  <Paragraphs>0</Paragraphs>
  <Slides>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Gilbert Viviet</dc:creator>
  <cp:lastModifiedBy>Gilbert Viviet</cp:lastModifiedBy>
  <cp:revision>1</cp:revision>
  <dcterms:created xsi:type="dcterms:W3CDTF">2022-04-23T16:41:17Z</dcterms:created>
  <dcterms:modified xsi:type="dcterms:W3CDTF">2022-04-23T16:59:56Z</dcterms:modified>
</cp:coreProperties>
</file>